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70" r:id="rId14"/>
    <p:sldId id="267" r:id="rId15"/>
    <p:sldId id="274" r:id="rId16"/>
    <p:sldId id="268" r:id="rId17"/>
    <p:sldId id="269" r:id="rId18"/>
    <p:sldId id="273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02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4" autoAdjust="0"/>
    <p:restoredTop sz="94660"/>
  </p:normalViewPr>
  <p:slideViewPr>
    <p:cSldViewPr>
      <p:cViewPr varScale="1">
        <p:scale>
          <a:sx n="86" d="100"/>
          <a:sy n="86" d="100"/>
        </p:scale>
        <p:origin x="-15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DF958-DD7C-40C4-9D42-7CB4880A0F74}" type="datetimeFigureOut">
              <a:rPr lang="de-DE" smtClean="0"/>
              <a:pPr/>
              <a:t>15.12.2011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BE17B-45CF-4C1C-8CE7-D1DA1718C72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htec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htec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htec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htec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56" name="Rechtec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htec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htec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htec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DF958-DD7C-40C4-9D42-7CB4880A0F74}" type="datetimeFigureOut">
              <a:rPr lang="de-DE" smtClean="0"/>
              <a:pPr/>
              <a:t>15.12.2011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BE17B-45CF-4C1C-8CE7-D1DA1718C72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DF958-DD7C-40C4-9D42-7CB4880A0F74}" type="datetimeFigureOut">
              <a:rPr lang="de-DE" smtClean="0"/>
              <a:pPr/>
              <a:t>15.12.2011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BE17B-45CF-4C1C-8CE7-D1DA1718C72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DF958-DD7C-40C4-9D42-7CB4880A0F74}" type="datetimeFigureOut">
              <a:rPr lang="de-DE" smtClean="0"/>
              <a:pPr/>
              <a:t>15.12.2011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BE17B-45CF-4C1C-8CE7-D1DA1718C72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ihand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ihand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ihand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ihand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ihand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ihand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ihand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ihand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ihand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ihand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ihand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ihand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ihand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ihand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DF958-DD7C-40C4-9D42-7CB4880A0F74}" type="datetimeFigureOut">
              <a:rPr lang="de-DE" smtClean="0"/>
              <a:pPr/>
              <a:t>15.12.2011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BE17B-45CF-4C1C-8CE7-D1DA1718C72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htec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htec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htec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DF958-DD7C-40C4-9D42-7CB4880A0F74}" type="datetimeFigureOut">
              <a:rPr lang="de-DE" smtClean="0"/>
              <a:pPr/>
              <a:t>15.12.2011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BE17B-45CF-4C1C-8CE7-D1DA1718C72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DF958-DD7C-40C4-9D42-7CB4880A0F74}" type="datetimeFigureOut">
              <a:rPr lang="de-DE" smtClean="0"/>
              <a:pPr/>
              <a:t>15.12.2011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BE17B-45CF-4C1C-8CE7-D1DA1718C72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htec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htec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htec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htec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htec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htec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htec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htec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DF958-DD7C-40C4-9D42-7CB4880A0F74}" type="datetimeFigureOut">
              <a:rPr lang="de-DE" smtClean="0"/>
              <a:pPr/>
              <a:t>15.12.2011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BE17B-45CF-4C1C-8CE7-D1DA1718C72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DF958-DD7C-40C4-9D42-7CB4880A0F74}" type="datetimeFigureOut">
              <a:rPr lang="de-DE" smtClean="0"/>
              <a:pPr/>
              <a:t>15.12.2011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BE17B-45CF-4C1C-8CE7-D1DA1718C72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DF958-DD7C-40C4-9D42-7CB4880A0F74}" type="datetimeFigureOut">
              <a:rPr lang="de-DE" smtClean="0"/>
              <a:pPr/>
              <a:t>15.12.2011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BE17B-45CF-4C1C-8CE7-D1DA1718C72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Gerade Verbindung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Gerade Verbindung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grpSp>
        <p:nvGrpSpPr>
          <p:cNvPr id="14" name="Gruppieren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Gerade Verbindung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Gerade Verbindung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07DF958-DD7C-40C4-9D42-7CB4880A0F74}" type="datetimeFigureOut">
              <a:rPr lang="de-DE" smtClean="0"/>
              <a:pPr/>
              <a:t>15.12.2011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A3BE17B-45CF-4C1C-8CE7-D1DA1718C72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htec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htec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htec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htec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07DF958-DD7C-40C4-9D42-7CB4880A0F74}" type="datetimeFigureOut">
              <a:rPr lang="de-DE" smtClean="0"/>
              <a:pPr/>
              <a:t>15.12.2011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A3BE17B-45CF-4C1C-8CE7-D1DA1718C72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 dirty="0" smtClean="0"/>
              <a:t>Projekt: </a:t>
            </a:r>
            <a:r>
              <a:rPr lang="de-DE" sz="3600" dirty="0" err="1" smtClean="0"/>
              <a:t>Open-Air</a:t>
            </a:r>
            <a:r>
              <a:rPr lang="de-DE" sz="3600" dirty="0" smtClean="0"/>
              <a:t> Festival im </a:t>
            </a:r>
            <a:r>
              <a:rPr lang="de-DE" sz="3600" dirty="0" err="1" smtClean="0"/>
              <a:t>DriveIN</a:t>
            </a:r>
            <a:r>
              <a:rPr lang="de-DE" sz="3600" dirty="0" smtClean="0"/>
              <a:t> Autokino Kornwestheim</a:t>
            </a:r>
            <a:endParaRPr lang="de-DE" sz="3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Peace, Love &amp; Air	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Parkplätze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Komplette Bildwand 2 wird zur Verfügung stehen  ca. 400 Stellplätze</a:t>
            </a:r>
          </a:p>
          <a:p>
            <a:endParaRPr lang="de-DE" dirty="0" smtClean="0"/>
          </a:p>
          <a:p>
            <a:r>
              <a:rPr lang="de-DE" dirty="0" smtClean="0"/>
              <a:t>Zusätzlich Wüstenrot Parkplatz (noch nicht angefragt)</a:t>
            </a:r>
          </a:p>
          <a:p>
            <a:pPr>
              <a:buNone/>
            </a:pPr>
            <a:r>
              <a:rPr lang="de-DE" dirty="0" smtClean="0"/>
              <a:t>	ca.  400 Stellplätze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Kennzeichnung siehe auf nächster Folie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/>
          </p:cNvPicPr>
          <p:nvPr>
            <p:ph idx="1"/>
          </p:nvPr>
        </p:nvPicPr>
        <p:blipFill>
          <a:blip r:embed="rId2"/>
          <a:srcRect l="31240" t="19118" r="17025" b="7647"/>
          <a:stretch>
            <a:fillRect/>
          </a:stretch>
        </p:blipFill>
        <p:spPr bwMode="auto">
          <a:xfrm>
            <a:off x="1500166" y="1000108"/>
            <a:ext cx="6257974" cy="514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ihandform 7"/>
          <p:cNvSpPr/>
          <p:nvPr/>
        </p:nvSpPr>
        <p:spPr>
          <a:xfrm>
            <a:off x="5340077" y="4440827"/>
            <a:ext cx="1534448" cy="1575412"/>
          </a:xfrm>
          <a:custGeom>
            <a:avLst/>
            <a:gdLst>
              <a:gd name="connsiteX0" fmla="*/ 1137841 w 1534448"/>
              <a:gd name="connsiteY0" fmla="*/ 77118 h 1575412"/>
              <a:gd name="connsiteX1" fmla="*/ 1170892 w 1534448"/>
              <a:gd name="connsiteY1" fmla="*/ 99152 h 1575412"/>
              <a:gd name="connsiteX2" fmla="*/ 1248010 w 1534448"/>
              <a:gd name="connsiteY2" fmla="*/ 143220 h 1575412"/>
              <a:gd name="connsiteX3" fmla="*/ 1347162 w 1534448"/>
              <a:gd name="connsiteY3" fmla="*/ 220338 h 1575412"/>
              <a:gd name="connsiteX4" fmla="*/ 1380212 w 1534448"/>
              <a:gd name="connsiteY4" fmla="*/ 242372 h 1575412"/>
              <a:gd name="connsiteX5" fmla="*/ 1413263 w 1534448"/>
              <a:gd name="connsiteY5" fmla="*/ 264405 h 1575412"/>
              <a:gd name="connsiteX6" fmla="*/ 1424280 w 1534448"/>
              <a:gd name="connsiteY6" fmla="*/ 297456 h 1575412"/>
              <a:gd name="connsiteX7" fmla="*/ 1501398 w 1534448"/>
              <a:gd name="connsiteY7" fmla="*/ 385591 h 1575412"/>
              <a:gd name="connsiteX8" fmla="*/ 1523431 w 1534448"/>
              <a:gd name="connsiteY8" fmla="*/ 451692 h 1575412"/>
              <a:gd name="connsiteX9" fmla="*/ 1534448 w 1534448"/>
              <a:gd name="connsiteY9" fmla="*/ 484743 h 1575412"/>
              <a:gd name="connsiteX10" fmla="*/ 1523431 w 1534448"/>
              <a:gd name="connsiteY10" fmla="*/ 694063 h 1575412"/>
              <a:gd name="connsiteX11" fmla="*/ 1501398 w 1534448"/>
              <a:gd name="connsiteY11" fmla="*/ 738131 h 1575412"/>
              <a:gd name="connsiteX12" fmla="*/ 1479364 w 1534448"/>
              <a:gd name="connsiteY12" fmla="*/ 837282 h 1575412"/>
              <a:gd name="connsiteX13" fmla="*/ 1457330 w 1534448"/>
              <a:gd name="connsiteY13" fmla="*/ 870333 h 1575412"/>
              <a:gd name="connsiteX14" fmla="*/ 1446313 w 1534448"/>
              <a:gd name="connsiteY14" fmla="*/ 903384 h 1575412"/>
              <a:gd name="connsiteX15" fmla="*/ 1358178 w 1534448"/>
              <a:gd name="connsiteY15" fmla="*/ 1002535 h 1575412"/>
              <a:gd name="connsiteX16" fmla="*/ 1292077 w 1534448"/>
              <a:gd name="connsiteY16" fmla="*/ 1046603 h 1575412"/>
              <a:gd name="connsiteX17" fmla="*/ 1270043 w 1534448"/>
              <a:gd name="connsiteY17" fmla="*/ 1079653 h 1575412"/>
              <a:gd name="connsiteX18" fmla="*/ 1236993 w 1534448"/>
              <a:gd name="connsiteY18" fmla="*/ 1101687 h 1575412"/>
              <a:gd name="connsiteX19" fmla="*/ 1192925 w 1534448"/>
              <a:gd name="connsiteY19" fmla="*/ 1167788 h 1575412"/>
              <a:gd name="connsiteX20" fmla="*/ 1082757 w 1534448"/>
              <a:gd name="connsiteY20" fmla="*/ 1233890 h 1575412"/>
              <a:gd name="connsiteX21" fmla="*/ 1016656 w 1534448"/>
              <a:gd name="connsiteY21" fmla="*/ 1277957 h 1575412"/>
              <a:gd name="connsiteX22" fmla="*/ 950554 w 1534448"/>
              <a:gd name="connsiteY22" fmla="*/ 1311008 h 1575412"/>
              <a:gd name="connsiteX23" fmla="*/ 917504 w 1534448"/>
              <a:gd name="connsiteY23" fmla="*/ 1344058 h 1575412"/>
              <a:gd name="connsiteX24" fmla="*/ 884453 w 1534448"/>
              <a:gd name="connsiteY24" fmla="*/ 1355075 h 1575412"/>
              <a:gd name="connsiteX25" fmla="*/ 851403 w 1534448"/>
              <a:gd name="connsiteY25" fmla="*/ 1377109 h 1575412"/>
              <a:gd name="connsiteX26" fmla="*/ 818352 w 1534448"/>
              <a:gd name="connsiteY26" fmla="*/ 1388126 h 1575412"/>
              <a:gd name="connsiteX27" fmla="*/ 752251 w 1534448"/>
              <a:gd name="connsiteY27" fmla="*/ 1421176 h 1575412"/>
              <a:gd name="connsiteX28" fmla="*/ 653099 w 1534448"/>
              <a:gd name="connsiteY28" fmla="*/ 1498294 h 1575412"/>
              <a:gd name="connsiteX29" fmla="*/ 542930 w 1534448"/>
              <a:gd name="connsiteY29" fmla="*/ 1531345 h 1575412"/>
              <a:gd name="connsiteX30" fmla="*/ 509880 w 1534448"/>
              <a:gd name="connsiteY30" fmla="*/ 1542362 h 1575412"/>
              <a:gd name="connsiteX31" fmla="*/ 432762 w 1534448"/>
              <a:gd name="connsiteY31" fmla="*/ 1553379 h 1575412"/>
              <a:gd name="connsiteX32" fmla="*/ 289542 w 1534448"/>
              <a:gd name="connsiteY32" fmla="*/ 1575412 h 1575412"/>
              <a:gd name="connsiteX33" fmla="*/ 212424 w 1534448"/>
              <a:gd name="connsiteY33" fmla="*/ 1564396 h 1575412"/>
              <a:gd name="connsiteX34" fmla="*/ 168357 w 1534448"/>
              <a:gd name="connsiteY34" fmla="*/ 1465244 h 1575412"/>
              <a:gd name="connsiteX35" fmla="*/ 157340 w 1534448"/>
              <a:gd name="connsiteY35" fmla="*/ 1432193 h 1575412"/>
              <a:gd name="connsiteX36" fmla="*/ 113272 w 1534448"/>
              <a:gd name="connsiteY36" fmla="*/ 1366092 h 1575412"/>
              <a:gd name="connsiteX37" fmla="*/ 102256 w 1534448"/>
              <a:gd name="connsiteY37" fmla="*/ 1288974 h 1575412"/>
              <a:gd name="connsiteX38" fmla="*/ 58188 w 1534448"/>
              <a:gd name="connsiteY38" fmla="*/ 1222873 h 1575412"/>
              <a:gd name="connsiteX39" fmla="*/ 47171 w 1534448"/>
              <a:gd name="connsiteY39" fmla="*/ 1189822 h 1575412"/>
              <a:gd name="connsiteX40" fmla="*/ 36154 w 1534448"/>
              <a:gd name="connsiteY40" fmla="*/ 1145755 h 1575412"/>
              <a:gd name="connsiteX41" fmla="*/ 14121 w 1534448"/>
              <a:gd name="connsiteY41" fmla="*/ 1112704 h 1575412"/>
              <a:gd name="connsiteX42" fmla="*/ 3104 w 1534448"/>
              <a:gd name="connsiteY42" fmla="*/ 1035586 h 1575412"/>
              <a:gd name="connsiteX43" fmla="*/ 47171 w 1534448"/>
              <a:gd name="connsiteY43" fmla="*/ 914400 h 1575412"/>
              <a:gd name="connsiteX44" fmla="*/ 113272 w 1534448"/>
              <a:gd name="connsiteY44" fmla="*/ 892367 h 1575412"/>
              <a:gd name="connsiteX45" fmla="*/ 212424 w 1534448"/>
              <a:gd name="connsiteY45" fmla="*/ 848299 h 1575412"/>
              <a:gd name="connsiteX46" fmla="*/ 256492 w 1534448"/>
              <a:gd name="connsiteY46" fmla="*/ 837282 h 1575412"/>
              <a:gd name="connsiteX47" fmla="*/ 322593 w 1534448"/>
              <a:gd name="connsiteY47" fmla="*/ 815249 h 1575412"/>
              <a:gd name="connsiteX48" fmla="*/ 355643 w 1534448"/>
              <a:gd name="connsiteY48" fmla="*/ 793215 h 1575412"/>
              <a:gd name="connsiteX49" fmla="*/ 388694 w 1534448"/>
              <a:gd name="connsiteY49" fmla="*/ 782198 h 1575412"/>
              <a:gd name="connsiteX50" fmla="*/ 454795 w 1534448"/>
              <a:gd name="connsiteY50" fmla="*/ 738131 h 1575412"/>
              <a:gd name="connsiteX51" fmla="*/ 487846 w 1534448"/>
              <a:gd name="connsiteY51" fmla="*/ 716097 h 1575412"/>
              <a:gd name="connsiteX52" fmla="*/ 553947 w 1534448"/>
              <a:gd name="connsiteY52" fmla="*/ 649996 h 1575412"/>
              <a:gd name="connsiteX53" fmla="*/ 575981 w 1534448"/>
              <a:gd name="connsiteY53" fmla="*/ 616945 h 1575412"/>
              <a:gd name="connsiteX54" fmla="*/ 642082 w 1534448"/>
              <a:gd name="connsiteY54" fmla="*/ 572878 h 1575412"/>
              <a:gd name="connsiteX55" fmla="*/ 708183 w 1534448"/>
              <a:gd name="connsiteY55" fmla="*/ 528810 h 1575412"/>
              <a:gd name="connsiteX56" fmla="*/ 741234 w 1534448"/>
              <a:gd name="connsiteY56" fmla="*/ 506776 h 1575412"/>
              <a:gd name="connsiteX57" fmla="*/ 840386 w 1534448"/>
              <a:gd name="connsiteY57" fmla="*/ 429658 h 1575412"/>
              <a:gd name="connsiteX58" fmla="*/ 917504 w 1534448"/>
              <a:gd name="connsiteY58" fmla="*/ 374574 h 1575412"/>
              <a:gd name="connsiteX59" fmla="*/ 983605 w 1534448"/>
              <a:gd name="connsiteY59" fmla="*/ 341523 h 1575412"/>
              <a:gd name="connsiteX60" fmla="*/ 1005639 w 1534448"/>
              <a:gd name="connsiteY60" fmla="*/ 308473 h 1575412"/>
              <a:gd name="connsiteX61" fmla="*/ 1038689 w 1534448"/>
              <a:gd name="connsiteY61" fmla="*/ 275422 h 1575412"/>
              <a:gd name="connsiteX62" fmla="*/ 1071740 w 1534448"/>
              <a:gd name="connsiteY62" fmla="*/ 176270 h 1575412"/>
              <a:gd name="connsiteX63" fmla="*/ 1082757 w 1534448"/>
              <a:gd name="connsiteY63" fmla="*/ 143220 h 1575412"/>
              <a:gd name="connsiteX64" fmla="*/ 1126824 w 1534448"/>
              <a:gd name="connsiteY64" fmla="*/ 44068 h 1575412"/>
              <a:gd name="connsiteX65" fmla="*/ 1126824 w 1534448"/>
              <a:gd name="connsiteY65" fmla="*/ 0 h 1575412"/>
              <a:gd name="connsiteX66" fmla="*/ 1137841 w 1534448"/>
              <a:gd name="connsiteY66" fmla="*/ 77118 h 157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534448" h="1575412">
                <a:moveTo>
                  <a:pt x="1137841" y="77118"/>
                </a:moveTo>
                <a:cubicBezTo>
                  <a:pt x="1148858" y="84463"/>
                  <a:pt x="1159396" y="92583"/>
                  <a:pt x="1170892" y="99152"/>
                </a:cubicBezTo>
                <a:cubicBezTo>
                  <a:pt x="1205176" y="118743"/>
                  <a:pt x="1218730" y="118820"/>
                  <a:pt x="1248010" y="143220"/>
                </a:cubicBezTo>
                <a:cubicBezTo>
                  <a:pt x="1351566" y="229517"/>
                  <a:pt x="1180084" y="108951"/>
                  <a:pt x="1347162" y="220338"/>
                </a:cubicBezTo>
                <a:lnTo>
                  <a:pt x="1380212" y="242372"/>
                </a:lnTo>
                <a:lnTo>
                  <a:pt x="1413263" y="264405"/>
                </a:lnTo>
                <a:cubicBezTo>
                  <a:pt x="1416935" y="275422"/>
                  <a:pt x="1417026" y="288388"/>
                  <a:pt x="1424280" y="297456"/>
                </a:cubicBezTo>
                <a:cubicBezTo>
                  <a:pt x="1475690" y="361720"/>
                  <a:pt x="1457333" y="253392"/>
                  <a:pt x="1501398" y="385591"/>
                </a:cubicBezTo>
                <a:lnTo>
                  <a:pt x="1523431" y="451692"/>
                </a:lnTo>
                <a:lnTo>
                  <a:pt x="1534448" y="484743"/>
                </a:lnTo>
                <a:cubicBezTo>
                  <a:pt x="1530776" y="554516"/>
                  <a:pt x="1532468" y="624780"/>
                  <a:pt x="1523431" y="694063"/>
                </a:cubicBezTo>
                <a:cubicBezTo>
                  <a:pt x="1521307" y="710348"/>
                  <a:pt x="1506228" y="722434"/>
                  <a:pt x="1501398" y="738131"/>
                </a:cubicBezTo>
                <a:cubicBezTo>
                  <a:pt x="1491441" y="770490"/>
                  <a:pt x="1490071" y="805163"/>
                  <a:pt x="1479364" y="837282"/>
                </a:cubicBezTo>
                <a:cubicBezTo>
                  <a:pt x="1475177" y="849843"/>
                  <a:pt x="1463251" y="858490"/>
                  <a:pt x="1457330" y="870333"/>
                </a:cubicBezTo>
                <a:cubicBezTo>
                  <a:pt x="1452137" y="880720"/>
                  <a:pt x="1451506" y="892997"/>
                  <a:pt x="1446313" y="903384"/>
                </a:cubicBezTo>
                <a:cubicBezTo>
                  <a:pt x="1429755" y="936500"/>
                  <a:pt x="1380078" y="987935"/>
                  <a:pt x="1358178" y="1002535"/>
                </a:cubicBezTo>
                <a:lnTo>
                  <a:pt x="1292077" y="1046603"/>
                </a:lnTo>
                <a:cubicBezTo>
                  <a:pt x="1284732" y="1057620"/>
                  <a:pt x="1279405" y="1070291"/>
                  <a:pt x="1270043" y="1079653"/>
                </a:cubicBezTo>
                <a:cubicBezTo>
                  <a:pt x="1260681" y="1089015"/>
                  <a:pt x="1245712" y="1091722"/>
                  <a:pt x="1236993" y="1101687"/>
                </a:cubicBezTo>
                <a:cubicBezTo>
                  <a:pt x="1219555" y="1121616"/>
                  <a:pt x="1216610" y="1155945"/>
                  <a:pt x="1192925" y="1167788"/>
                </a:cubicBezTo>
                <a:cubicBezTo>
                  <a:pt x="1158150" y="1185176"/>
                  <a:pt x="1109348" y="1207300"/>
                  <a:pt x="1082757" y="1233890"/>
                </a:cubicBezTo>
                <a:cubicBezTo>
                  <a:pt x="1020102" y="1296543"/>
                  <a:pt x="1080431" y="1246069"/>
                  <a:pt x="1016656" y="1277957"/>
                </a:cubicBezTo>
                <a:cubicBezTo>
                  <a:pt x="931233" y="1320669"/>
                  <a:pt x="1033625" y="1283318"/>
                  <a:pt x="950554" y="1311008"/>
                </a:cubicBezTo>
                <a:cubicBezTo>
                  <a:pt x="939537" y="1322025"/>
                  <a:pt x="930467" y="1335416"/>
                  <a:pt x="917504" y="1344058"/>
                </a:cubicBezTo>
                <a:cubicBezTo>
                  <a:pt x="907841" y="1350500"/>
                  <a:pt x="894840" y="1349881"/>
                  <a:pt x="884453" y="1355075"/>
                </a:cubicBezTo>
                <a:cubicBezTo>
                  <a:pt x="872610" y="1360996"/>
                  <a:pt x="863246" y="1371188"/>
                  <a:pt x="851403" y="1377109"/>
                </a:cubicBezTo>
                <a:cubicBezTo>
                  <a:pt x="841016" y="1382303"/>
                  <a:pt x="828739" y="1382933"/>
                  <a:pt x="818352" y="1388126"/>
                </a:cubicBezTo>
                <a:cubicBezTo>
                  <a:pt x="732923" y="1430839"/>
                  <a:pt x="835326" y="1393483"/>
                  <a:pt x="752251" y="1421176"/>
                </a:cubicBezTo>
                <a:cubicBezTo>
                  <a:pt x="726318" y="1447109"/>
                  <a:pt x="688239" y="1489509"/>
                  <a:pt x="653099" y="1498294"/>
                </a:cubicBezTo>
                <a:cubicBezTo>
                  <a:pt x="586500" y="1514944"/>
                  <a:pt x="623394" y="1504523"/>
                  <a:pt x="542930" y="1531345"/>
                </a:cubicBezTo>
                <a:cubicBezTo>
                  <a:pt x="531913" y="1535017"/>
                  <a:pt x="521376" y="1540720"/>
                  <a:pt x="509880" y="1542362"/>
                </a:cubicBezTo>
                <a:lnTo>
                  <a:pt x="432762" y="1553379"/>
                </a:lnTo>
                <a:cubicBezTo>
                  <a:pt x="376188" y="1572237"/>
                  <a:pt x="374752" y="1575412"/>
                  <a:pt x="289542" y="1575412"/>
                </a:cubicBezTo>
                <a:cubicBezTo>
                  <a:pt x="263575" y="1575412"/>
                  <a:pt x="238130" y="1568068"/>
                  <a:pt x="212424" y="1564396"/>
                </a:cubicBezTo>
                <a:cubicBezTo>
                  <a:pt x="177507" y="1512020"/>
                  <a:pt x="194578" y="1543907"/>
                  <a:pt x="168357" y="1465244"/>
                </a:cubicBezTo>
                <a:cubicBezTo>
                  <a:pt x="164685" y="1454227"/>
                  <a:pt x="163782" y="1441856"/>
                  <a:pt x="157340" y="1432193"/>
                </a:cubicBezTo>
                <a:lnTo>
                  <a:pt x="113272" y="1366092"/>
                </a:lnTo>
                <a:cubicBezTo>
                  <a:pt x="109600" y="1340386"/>
                  <a:pt x="111578" y="1313210"/>
                  <a:pt x="102256" y="1288974"/>
                </a:cubicBezTo>
                <a:cubicBezTo>
                  <a:pt x="92750" y="1264258"/>
                  <a:pt x="58188" y="1222873"/>
                  <a:pt x="58188" y="1222873"/>
                </a:cubicBezTo>
                <a:cubicBezTo>
                  <a:pt x="54516" y="1211856"/>
                  <a:pt x="50361" y="1200988"/>
                  <a:pt x="47171" y="1189822"/>
                </a:cubicBezTo>
                <a:cubicBezTo>
                  <a:pt x="43011" y="1175263"/>
                  <a:pt x="42118" y="1159672"/>
                  <a:pt x="36154" y="1145755"/>
                </a:cubicBezTo>
                <a:cubicBezTo>
                  <a:pt x="30938" y="1133585"/>
                  <a:pt x="21465" y="1123721"/>
                  <a:pt x="14121" y="1112704"/>
                </a:cubicBezTo>
                <a:cubicBezTo>
                  <a:pt x="10449" y="1086998"/>
                  <a:pt x="3104" y="1061553"/>
                  <a:pt x="3104" y="1035586"/>
                </a:cubicBezTo>
                <a:cubicBezTo>
                  <a:pt x="3104" y="984783"/>
                  <a:pt x="0" y="940606"/>
                  <a:pt x="47171" y="914400"/>
                </a:cubicBezTo>
                <a:cubicBezTo>
                  <a:pt x="67474" y="903121"/>
                  <a:pt x="93947" y="905250"/>
                  <a:pt x="113272" y="892367"/>
                </a:cubicBezTo>
                <a:cubicBezTo>
                  <a:pt x="156678" y="863429"/>
                  <a:pt x="149495" y="864031"/>
                  <a:pt x="212424" y="848299"/>
                </a:cubicBezTo>
                <a:cubicBezTo>
                  <a:pt x="227113" y="844627"/>
                  <a:pt x="241989" y="841633"/>
                  <a:pt x="256492" y="837282"/>
                </a:cubicBezTo>
                <a:cubicBezTo>
                  <a:pt x="278738" y="830608"/>
                  <a:pt x="322593" y="815249"/>
                  <a:pt x="322593" y="815249"/>
                </a:cubicBezTo>
                <a:cubicBezTo>
                  <a:pt x="333610" y="807904"/>
                  <a:pt x="343800" y="799136"/>
                  <a:pt x="355643" y="793215"/>
                </a:cubicBezTo>
                <a:cubicBezTo>
                  <a:pt x="366030" y="788021"/>
                  <a:pt x="378542" y="787838"/>
                  <a:pt x="388694" y="782198"/>
                </a:cubicBezTo>
                <a:cubicBezTo>
                  <a:pt x="411843" y="769338"/>
                  <a:pt x="432761" y="752820"/>
                  <a:pt x="454795" y="738131"/>
                </a:cubicBezTo>
                <a:cubicBezTo>
                  <a:pt x="465812" y="730786"/>
                  <a:pt x="478483" y="725460"/>
                  <a:pt x="487846" y="716097"/>
                </a:cubicBezTo>
                <a:cubicBezTo>
                  <a:pt x="509880" y="694063"/>
                  <a:pt x="536662" y="675923"/>
                  <a:pt x="553947" y="649996"/>
                </a:cubicBezTo>
                <a:cubicBezTo>
                  <a:pt x="561292" y="638979"/>
                  <a:pt x="566016" y="625664"/>
                  <a:pt x="575981" y="616945"/>
                </a:cubicBezTo>
                <a:cubicBezTo>
                  <a:pt x="595910" y="599507"/>
                  <a:pt x="620048" y="587567"/>
                  <a:pt x="642082" y="572878"/>
                </a:cubicBezTo>
                <a:lnTo>
                  <a:pt x="708183" y="528810"/>
                </a:lnTo>
                <a:cubicBezTo>
                  <a:pt x="719200" y="521465"/>
                  <a:pt x="731871" y="516139"/>
                  <a:pt x="741234" y="506776"/>
                </a:cubicBezTo>
                <a:cubicBezTo>
                  <a:pt x="808513" y="439497"/>
                  <a:pt x="734968" y="508721"/>
                  <a:pt x="840386" y="429658"/>
                </a:cubicBezTo>
                <a:cubicBezTo>
                  <a:pt x="850367" y="422172"/>
                  <a:pt x="901395" y="382629"/>
                  <a:pt x="917504" y="374574"/>
                </a:cubicBezTo>
                <a:cubicBezTo>
                  <a:pt x="1008728" y="328961"/>
                  <a:pt x="888884" y="404670"/>
                  <a:pt x="983605" y="341523"/>
                </a:cubicBezTo>
                <a:cubicBezTo>
                  <a:pt x="990950" y="330506"/>
                  <a:pt x="997163" y="318645"/>
                  <a:pt x="1005639" y="308473"/>
                </a:cubicBezTo>
                <a:cubicBezTo>
                  <a:pt x="1015613" y="296504"/>
                  <a:pt x="1031123" y="289042"/>
                  <a:pt x="1038689" y="275422"/>
                </a:cubicBezTo>
                <a:lnTo>
                  <a:pt x="1071740" y="176270"/>
                </a:lnTo>
                <a:cubicBezTo>
                  <a:pt x="1075412" y="165253"/>
                  <a:pt x="1076316" y="152882"/>
                  <a:pt x="1082757" y="143220"/>
                </a:cubicBezTo>
                <a:cubicBezTo>
                  <a:pt x="1102724" y="113267"/>
                  <a:pt x="1126824" y="83397"/>
                  <a:pt x="1126824" y="44068"/>
                </a:cubicBezTo>
                <a:lnTo>
                  <a:pt x="1126824" y="0"/>
                </a:lnTo>
                <a:lnTo>
                  <a:pt x="1137841" y="77118"/>
                </a:lnTo>
                <a:close/>
              </a:path>
            </a:pathLst>
          </a:custGeom>
          <a:solidFill>
            <a:srgbClr val="FE021A">
              <a:alpha val="30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ihandform 10"/>
          <p:cNvSpPr/>
          <p:nvPr/>
        </p:nvSpPr>
        <p:spPr>
          <a:xfrm>
            <a:off x="2223712" y="2893148"/>
            <a:ext cx="2604461" cy="1184123"/>
          </a:xfrm>
          <a:custGeom>
            <a:avLst/>
            <a:gdLst>
              <a:gd name="connsiteX0" fmla="*/ 398302 w 2604461"/>
              <a:gd name="connsiteY0" fmla="*/ 38369 h 1184123"/>
              <a:gd name="connsiteX1" fmla="*/ 442370 w 2604461"/>
              <a:gd name="connsiteY1" fmla="*/ 60402 h 1184123"/>
              <a:gd name="connsiteX2" fmla="*/ 464404 w 2604461"/>
              <a:gd name="connsiteY2" fmla="*/ 93453 h 1184123"/>
              <a:gd name="connsiteX3" fmla="*/ 530505 w 2604461"/>
              <a:gd name="connsiteY3" fmla="*/ 115487 h 1184123"/>
              <a:gd name="connsiteX4" fmla="*/ 563555 w 2604461"/>
              <a:gd name="connsiteY4" fmla="*/ 126504 h 1184123"/>
              <a:gd name="connsiteX5" fmla="*/ 629657 w 2604461"/>
              <a:gd name="connsiteY5" fmla="*/ 170571 h 1184123"/>
              <a:gd name="connsiteX6" fmla="*/ 750842 w 2604461"/>
              <a:gd name="connsiteY6" fmla="*/ 192605 h 1184123"/>
              <a:gd name="connsiteX7" fmla="*/ 794910 w 2604461"/>
              <a:gd name="connsiteY7" fmla="*/ 203622 h 1184123"/>
              <a:gd name="connsiteX8" fmla="*/ 949146 w 2604461"/>
              <a:gd name="connsiteY8" fmla="*/ 225655 h 1184123"/>
              <a:gd name="connsiteX9" fmla="*/ 1015247 w 2604461"/>
              <a:gd name="connsiteY9" fmla="*/ 247689 h 1184123"/>
              <a:gd name="connsiteX10" fmla="*/ 1048298 w 2604461"/>
              <a:gd name="connsiteY10" fmla="*/ 269723 h 1184123"/>
              <a:gd name="connsiteX11" fmla="*/ 1169483 w 2604461"/>
              <a:gd name="connsiteY11" fmla="*/ 302773 h 1184123"/>
              <a:gd name="connsiteX12" fmla="*/ 1202534 w 2604461"/>
              <a:gd name="connsiteY12" fmla="*/ 313790 h 1184123"/>
              <a:gd name="connsiteX13" fmla="*/ 1268635 w 2604461"/>
              <a:gd name="connsiteY13" fmla="*/ 346841 h 1184123"/>
              <a:gd name="connsiteX14" fmla="*/ 1367787 w 2604461"/>
              <a:gd name="connsiteY14" fmla="*/ 390908 h 1184123"/>
              <a:gd name="connsiteX15" fmla="*/ 1433888 w 2604461"/>
              <a:gd name="connsiteY15" fmla="*/ 401925 h 1184123"/>
              <a:gd name="connsiteX16" fmla="*/ 1499989 w 2604461"/>
              <a:gd name="connsiteY16" fmla="*/ 423959 h 1184123"/>
              <a:gd name="connsiteX17" fmla="*/ 1533040 w 2604461"/>
              <a:gd name="connsiteY17" fmla="*/ 434976 h 1184123"/>
              <a:gd name="connsiteX18" fmla="*/ 1566090 w 2604461"/>
              <a:gd name="connsiteY18" fmla="*/ 445993 h 1184123"/>
              <a:gd name="connsiteX19" fmla="*/ 1665242 w 2604461"/>
              <a:gd name="connsiteY19" fmla="*/ 457010 h 1184123"/>
              <a:gd name="connsiteX20" fmla="*/ 1709310 w 2604461"/>
              <a:gd name="connsiteY20" fmla="*/ 468026 h 1184123"/>
              <a:gd name="connsiteX21" fmla="*/ 1742360 w 2604461"/>
              <a:gd name="connsiteY21" fmla="*/ 479043 h 1184123"/>
              <a:gd name="connsiteX22" fmla="*/ 1874563 w 2604461"/>
              <a:gd name="connsiteY22" fmla="*/ 490060 h 1184123"/>
              <a:gd name="connsiteX23" fmla="*/ 1973715 w 2604461"/>
              <a:gd name="connsiteY23" fmla="*/ 523111 h 1184123"/>
              <a:gd name="connsiteX24" fmla="*/ 2006765 w 2604461"/>
              <a:gd name="connsiteY24" fmla="*/ 534128 h 1184123"/>
              <a:gd name="connsiteX25" fmla="*/ 2094900 w 2604461"/>
              <a:gd name="connsiteY25" fmla="*/ 556161 h 1184123"/>
              <a:gd name="connsiteX26" fmla="*/ 2138968 w 2604461"/>
              <a:gd name="connsiteY26" fmla="*/ 567178 h 1184123"/>
              <a:gd name="connsiteX27" fmla="*/ 2205069 w 2604461"/>
              <a:gd name="connsiteY27" fmla="*/ 589212 h 1184123"/>
              <a:gd name="connsiteX28" fmla="*/ 2304221 w 2604461"/>
              <a:gd name="connsiteY28" fmla="*/ 622263 h 1184123"/>
              <a:gd name="connsiteX29" fmla="*/ 2337271 w 2604461"/>
              <a:gd name="connsiteY29" fmla="*/ 633279 h 1184123"/>
              <a:gd name="connsiteX30" fmla="*/ 2414389 w 2604461"/>
              <a:gd name="connsiteY30" fmla="*/ 666330 h 1184123"/>
              <a:gd name="connsiteX31" fmla="*/ 2447440 w 2604461"/>
              <a:gd name="connsiteY31" fmla="*/ 688364 h 1184123"/>
              <a:gd name="connsiteX32" fmla="*/ 2524558 w 2604461"/>
              <a:gd name="connsiteY32" fmla="*/ 710397 h 1184123"/>
              <a:gd name="connsiteX33" fmla="*/ 2557608 w 2604461"/>
              <a:gd name="connsiteY33" fmla="*/ 721414 h 1184123"/>
              <a:gd name="connsiteX34" fmla="*/ 2579642 w 2604461"/>
              <a:gd name="connsiteY34" fmla="*/ 754465 h 1184123"/>
              <a:gd name="connsiteX35" fmla="*/ 2601676 w 2604461"/>
              <a:gd name="connsiteY35" fmla="*/ 842600 h 1184123"/>
              <a:gd name="connsiteX36" fmla="*/ 2579642 w 2604461"/>
              <a:gd name="connsiteY36" fmla="*/ 1073954 h 1184123"/>
              <a:gd name="connsiteX37" fmla="*/ 2568625 w 2604461"/>
              <a:gd name="connsiteY37" fmla="*/ 1151072 h 1184123"/>
              <a:gd name="connsiteX38" fmla="*/ 2502524 w 2604461"/>
              <a:gd name="connsiteY38" fmla="*/ 1184123 h 1184123"/>
              <a:gd name="connsiteX39" fmla="*/ 2425406 w 2604461"/>
              <a:gd name="connsiteY39" fmla="*/ 1140055 h 1184123"/>
              <a:gd name="connsiteX40" fmla="*/ 2359305 w 2604461"/>
              <a:gd name="connsiteY40" fmla="*/ 1118022 h 1184123"/>
              <a:gd name="connsiteX41" fmla="*/ 2282187 w 2604461"/>
              <a:gd name="connsiteY41" fmla="*/ 1095988 h 1184123"/>
              <a:gd name="connsiteX42" fmla="*/ 2183035 w 2604461"/>
              <a:gd name="connsiteY42" fmla="*/ 1084971 h 1184123"/>
              <a:gd name="connsiteX43" fmla="*/ 2116934 w 2604461"/>
              <a:gd name="connsiteY43" fmla="*/ 1073954 h 1184123"/>
              <a:gd name="connsiteX44" fmla="*/ 2017782 w 2604461"/>
              <a:gd name="connsiteY44" fmla="*/ 1062937 h 1184123"/>
              <a:gd name="connsiteX45" fmla="*/ 1951681 w 2604461"/>
              <a:gd name="connsiteY45" fmla="*/ 1029887 h 1184123"/>
              <a:gd name="connsiteX46" fmla="*/ 1885580 w 2604461"/>
              <a:gd name="connsiteY46" fmla="*/ 1007853 h 1184123"/>
              <a:gd name="connsiteX47" fmla="*/ 1852529 w 2604461"/>
              <a:gd name="connsiteY47" fmla="*/ 996836 h 1184123"/>
              <a:gd name="connsiteX48" fmla="*/ 1819478 w 2604461"/>
              <a:gd name="connsiteY48" fmla="*/ 974802 h 1184123"/>
              <a:gd name="connsiteX49" fmla="*/ 1687276 w 2604461"/>
              <a:gd name="connsiteY49" fmla="*/ 941752 h 1184123"/>
              <a:gd name="connsiteX50" fmla="*/ 1621175 w 2604461"/>
              <a:gd name="connsiteY50" fmla="*/ 919718 h 1184123"/>
              <a:gd name="connsiteX51" fmla="*/ 1588124 w 2604461"/>
              <a:gd name="connsiteY51" fmla="*/ 908701 h 1184123"/>
              <a:gd name="connsiteX52" fmla="*/ 1511006 w 2604461"/>
              <a:gd name="connsiteY52" fmla="*/ 897684 h 1184123"/>
              <a:gd name="connsiteX53" fmla="*/ 1422871 w 2604461"/>
              <a:gd name="connsiteY53" fmla="*/ 875651 h 1184123"/>
              <a:gd name="connsiteX54" fmla="*/ 1356770 w 2604461"/>
              <a:gd name="connsiteY54" fmla="*/ 853617 h 1184123"/>
              <a:gd name="connsiteX55" fmla="*/ 1290669 w 2604461"/>
              <a:gd name="connsiteY55" fmla="*/ 831583 h 1184123"/>
              <a:gd name="connsiteX56" fmla="*/ 1257618 w 2604461"/>
              <a:gd name="connsiteY56" fmla="*/ 820566 h 1184123"/>
              <a:gd name="connsiteX57" fmla="*/ 1136433 w 2604461"/>
              <a:gd name="connsiteY57" fmla="*/ 809549 h 1184123"/>
              <a:gd name="connsiteX58" fmla="*/ 1103382 w 2604461"/>
              <a:gd name="connsiteY58" fmla="*/ 787516 h 1184123"/>
              <a:gd name="connsiteX59" fmla="*/ 1004230 w 2604461"/>
              <a:gd name="connsiteY59" fmla="*/ 765482 h 1184123"/>
              <a:gd name="connsiteX60" fmla="*/ 971180 w 2604461"/>
              <a:gd name="connsiteY60" fmla="*/ 754465 h 1184123"/>
              <a:gd name="connsiteX61" fmla="*/ 905078 w 2604461"/>
              <a:gd name="connsiteY61" fmla="*/ 710397 h 1184123"/>
              <a:gd name="connsiteX62" fmla="*/ 838977 w 2604461"/>
              <a:gd name="connsiteY62" fmla="*/ 688364 h 1184123"/>
              <a:gd name="connsiteX63" fmla="*/ 805927 w 2604461"/>
              <a:gd name="connsiteY63" fmla="*/ 677347 h 1184123"/>
              <a:gd name="connsiteX64" fmla="*/ 706775 w 2604461"/>
              <a:gd name="connsiteY64" fmla="*/ 666330 h 1184123"/>
              <a:gd name="connsiteX65" fmla="*/ 662707 w 2604461"/>
              <a:gd name="connsiteY65" fmla="*/ 644296 h 1184123"/>
              <a:gd name="connsiteX66" fmla="*/ 629657 w 2604461"/>
              <a:gd name="connsiteY66" fmla="*/ 622263 h 1184123"/>
              <a:gd name="connsiteX67" fmla="*/ 530505 w 2604461"/>
              <a:gd name="connsiteY67" fmla="*/ 611246 h 1184123"/>
              <a:gd name="connsiteX68" fmla="*/ 431353 w 2604461"/>
              <a:gd name="connsiteY68" fmla="*/ 589212 h 1184123"/>
              <a:gd name="connsiteX69" fmla="*/ 398302 w 2604461"/>
              <a:gd name="connsiteY69" fmla="*/ 578195 h 1184123"/>
              <a:gd name="connsiteX70" fmla="*/ 365252 w 2604461"/>
              <a:gd name="connsiteY70" fmla="*/ 556161 h 1184123"/>
              <a:gd name="connsiteX71" fmla="*/ 299151 w 2604461"/>
              <a:gd name="connsiteY71" fmla="*/ 534128 h 1184123"/>
              <a:gd name="connsiteX72" fmla="*/ 266100 w 2604461"/>
              <a:gd name="connsiteY72" fmla="*/ 523111 h 1184123"/>
              <a:gd name="connsiteX73" fmla="*/ 222033 w 2604461"/>
              <a:gd name="connsiteY73" fmla="*/ 512094 h 1184123"/>
              <a:gd name="connsiteX74" fmla="*/ 155931 w 2604461"/>
              <a:gd name="connsiteY74" fmla="*/ 490060 h 1184123"/>
              <a:gd name="connsiteX75" fmla="*/ 122881 w 2604461"/>
              <a:gd name="connsiteY75" fmla="*/ 479043 h 1184123"/>
              <a:gd name="connsiteX76" fmla="*/ 23729 w 2604461"/>
              <a:gd name="connsiteY76" fmla="*/ 457010 h 1184123"/>
              <a:gd name="connsiteX77" fmla="*/ 23729 w 2604461"/>
              <a:gd name="connsiteY77" fmla="*/ 390908 h 1184123"/>
              <a:gd name="connsiteX78" fmla="*/ 89830 w 2604461"/>
              <a:gd name="connsiteY78" fmla="*/ 368875 h 1184123"/>
              <a:gd name="connsiteX79" fmla="*/ 100847 w 2604461"/>
              <a:gd name="connsiteY79" fmla="*/ 324807 h 1184123"/>
              <a:gd name="connsiteX80" fmla="*/ 144915 w 2604461"/>
              <a:gd name="connsiteY80" fmla="*/ 258706 h 1184123"/>
              <a:gd name="connsiteX81" fmla="*/ 166948 w 2604461"/>
              <a:gd name="connsiteY81" fmla="*/ 225655 h 1184123"/>
              <a:gd name="connsiteX82" fmla="*/ 211016 w 2604461"/>
              <a:gd name="connsiteY82" fmla="*/ 159554 h 1184123"/>
              <a:gd name="connsiteX83" fmla="*/ 222033 w 2604461"/>
              <a:gd name="connsiteY83" fmla="*/ 126504 h 1184123"/>
              <a:gd name="connsiteX84" fmla="*/ 277117 w 2604461"/>
              <a:gd name="connsiteY84" fmla="*/ 60402 h 1184123"/>
              <a:gd name="connsiteX85" fmla="*/ 288134 w 2604461"/>
              <a:gd name="connsiteY85" fmla="*/ 27352 h 1184123"/>
              <a:gd name="connsiteX86" fmla="*/ 354235 w 2604461"/>
              <a:gd name="connsiteY86" fmla="*/ 16335 h 1184123"/>
              <a:gd name="connsiteX87" fmla="*/ 398302 w 2604461"/>
              <a:gd name="connsiteY87" fmla="*/ 38369 h 118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2604461" h="1184123">
                <a:moveTo>
                  <a:pt x="398302" y="38369"/>
                </a:moveTo>
                <a:cubicBezTo>
                  <a:pt x="412991" y="45714"/>
                  <a:pt x="429753" y="49888"/>
                  <a:pt x="442370" y="60402"/>
                </a:cubicBezTo>
                <a:cubicBezTo>
                  <a:pt x="452542" y="68878"/>
                  <a:pt x="453176" y="86435"/>
                  <a:pt x="464404" y="93453"/>
                </a:cubicBezTo>
                <a:cubicBezTo>
                  <a:pt x="484099" y="105763"/>
                  <a:pt x="508471" y="108142"/>
                  <a:pt x="530505" y="115487"/>
                </a:cubicBezTo>
                <a:cubicBezTo>
                  <a:pt x="541522" y="119159"/>
                  <a:pt x="553893" y="120063"/>
                  <a:pt x="563555" y="126504"/>
                </a:cubicBezTo>
                <a:cubicBezTo>
                  <a:pt x="585589" y="141193"/>
                  <a:pt x="603966" y="164148"/>
                  <a:pt x="629657" y="170571"/>
                </a:cubicBezTo>
                <a:cubicBezTo>
                  <a:pt x="729603" y="195558"/>
                  <a:pt x="606106" y="166289"/>
                  <a:pt x="750842" y="192605"/>
                </a:cubicBezTo>
                <a:cubicBezTo>
                  <a:pt x="765739" y="195314"/>
                  <a:pt x="779975" y="201133"/>
                  <a:pt x="794910" y="203622"/>
                </a:cubicBezTo>
                <a:cubicBezTo>
                  <a:pt x="846137" y="212160"/>
                  <a:pt x="949146" y="225655"/>
                  <a:pt x="949146" y="225655"/>
                </a:cubicBezTo>
                <a:cubicBezTo>
                  <a:pt x="971180" y="233000"/>
                  <a:pt x="995922" y="234806"/>
                  <a:pt x="1015247" y="247689"/>
                </a:cubicBezTo>
                <a:cubicBezTo>
                  <a:pt x="1026264" y="255034"/>
                  <a:pt x="1036198" y="264345"/>
                  <a:pt x="1048298" y="269723"/>
                </a:cubicBezTo>
                <a:cubicBezTo>
                  <a:pt x="1109078" y="296737"/>
                  <a:pt x="1110236" y="287962"/>
                  <a:pt x="1169483" y="302773"/>
                </a:cubicBezTo>
                <a:cubicBezTo>
                  <a:pt x="1180749" y="305589"/>
                  <a:pt x="1191517" y="310118"/>
                  <a:pt x="1202534" y="313790"/>
                </a:cubicBezTo>
                <a:cubicBezTo>
                  <a:pt x="1297245" y="376932"/>
                  <a:pt x="1177416" y="301232"/>
                  <a:pt x="1268635" y="346841"/>
                </a:cubicBezTo>
                <a:cubicBezTo>
                  <a:pt x="1324778" y="374912"/>
                  <a:pt x="1282517" y="376696"/>
                  <a:pt x="1367787" y="390908"/>
                </a:cubicBezTo>
                <a:cubicBezTo>
                  <a:pt x="1389821" y="394580"/>
                  <a:pt x="1412217" y="396507"/>
                  <a:pt x="1433888" y="401925"/>
                </a:cubicBezTo>
                <a:cubicBezTo>
                  <a:pt x="1456420" y="407558"/>
                  <a:pt x="1477955" y="416614"/>
                  <a:pt x="1499989" y="423959"/>
                </a:cubicBezTo>
                <a:lnTo>
                  <a:pt x="1533040" y="434976"/>
                </a:lnTo>
                <a:cubicBezTo>
                  <a:pt x="1544057" y="438648"/>
                  <a:pt x="1554548" y="444711"/>
                  <a:pt x="1566090" y="445993"/>
                </a:cubicBezTo>
                <a:lnTo>
                  <a:pt x="1665242" y="457010"/>
                </a:lnTo>
                <a:cubicBezTo>
                  <a:pt x="1679931" y="460682"/>
                  <a:pt x="1694751" y="463866"/>
                  <a:pt x="1709310" y="468026"/>
                </a:cubicBezTo>
                <a:cubicBezTo>
                  <a:pt x="1720476" y="471216"/>
                  <a:pt x="1730849" y="477508"/>
                  <a:pt x="1742360" y="479043"/>
                </a:cubicBezTo>
                <a:cubicBezTo>
                  <a:pt x="1786193" y="484887"/>
                  <a:pt x="1830495" y="486388"/>
                  <a:pt x="1874563" y="490060"/>
                </a:cubicBezTo>
                <a:lnTo>
                  <a:pt x="1973715" y="523111"/>
                </a:lnTo>
                <a:cubicBezTo>
                  <a:pt x="1984732" y="526783"/>
                  <a:pt x="1995499" y="531312"/>
                  <a:pt x="2006765" y="534128"/>
                </a:cubicBezTo>
                <a:lnTo>
                  <a:pt x="2094900" y="556161"/>
                </a:lnTo>
                <a:cubicBezTo>
                  <a:pt x="2109589" y="559833"/>
                  <a:pt x="2124604" y="562390"/>
                  <a:pt x="2138968" y="567178"/>
                </a:cubicBezTo>
                <a:lnTo>
                  <a:pt x="2205069" y="589212"/>
                </a:lnTo>
                <a:lnTo>
                  <a:pt x="2304221" y="622263"/>
                </a:lnTo>
                <a:lnTo>
                  <a:pt x="2337271" y="633279"/>
                </a:lnTo>
                <a:cubicBezTo>
                  <a:pt x="2420248" y="688597"/>
                  <a:pt x="2314791" y="623645"/>
                  <a:pt x="2414389" y="666330"/>
                </a:cubicBezTo>
                <a:cubicBezTo>
                  <a:pt x="2426559" y="671546"/>
                  <a:pt x="2435597" y="682442"/>
                  <a:pt x="2447440" y="688364"/>
                </a:cubicBezTo>
                <a:cubicBezTo>
                  <a:pt x="2465055" y="697172"/>
                  <a:pt x="2508078" y="705689"/>
                  <a:pt x="2524558" y="710397"/>
                </a:cubicBezTo>
                <a:cubicBezTo>
                  <a:pt x="2535724" y="713587"/>
                  <a:pt x="2546591" y="717742"/>
                  <a:pt x="2557608" y="721414"/>
                </a:cubicBezTo>
                <a:cubicBezTo>
                  <a:pt x="2564953" y="732431"/>
                  <a:pt x="2573721" y="742622"/>
                  <a:pt x="2579642" y="754465"/>
                </a:cubicBezTo>
                <a:cubicBezTo>
                  <a:pt x="2590934" y="777049"/>
                  <a:pt x="2597486" y="821649"/>
                  <a:pt x="2601676" y="842600"/>
                </a:cubicBezTo>
                <a:cubicBezTo>
                  <a:pt x="2582397" y="1151058"/>
                  <a:pt x="2604461" y="925042"/>
                  <a:pt x="2579642" y="1073954"/>
                </a:cubicBezTo>
                <a:cubicBezTo>
                  <a:pt x="2575373" y="1099568"/>
                  <a:pt x="2579171" y="1127343"/>
                  <a:pt x="2568625" y="1151072"/>
                </a:cubicBezTo>
                <a:cubicBezTo>
                  <a:pt x="2561196" y="1167787"/>
                  <a:pt x="2517189" y="1179235"/>
                  <a:pt x="2502524" y="1184123"/>
                </a:cubicBezTo>
                <a:cubicBezTo>
                  <a:pt x="2472712" y="1164248"/>
                  <a:pt x="2460351" y="1154033"/>
                  <a:pt x="2425406" y="1140055"/>
                </a:cubicBezTo>
                <a:cubicBezTo>
                  <a:pt x="2403842" y="1131429"/>
                  <a:pt x="2381339" y="1125366"/>
                  <a:pt x="2359305" y="1118022"/>
                </a:cubicBezTo>
                <a:cubicBezTo>
                  <a:pt x="2334626" y="1109796"/>
                  <a:pt x="2307877" y="1099940"/>
                  <a:pt x="2282187" y="1095988"/>
                </a:cubicBezTo>
                <a:cubicBezTo>
                  <a:pt x="2249320" y="1090931"/>
                  <a:pt x="2215997" y="1089366"/>
                  <a:pt x="2183035" y="1084971"/>
                </a:cubicBezTo>
                <a:cubicBezTo>
                  <a:pt x="2160893" y="1082019"/>
                  <a:pt x="2139076" y="1076906"/>
                  <a:pt x="2116934" y="1073954"/>
                </a:cubicBezTo>
                <a:cubicBezTo>
                  <a:pt x="2083972" y="1069559"/>
                  <a:pt x="2050833" y="1066609"/>
                  <a:pt x="2017782" y="1062937"/>
                </a:cubicBezTo>
                <a:cubicBezTo>
                  <a:pt x="1897247" y="1022759"/>
                  <a:pt x="2079816" y="1086836"/>
                  <a:pt x="1951681" y="1029887"/>
                </a:cubicBezTo>
                <a:cubicBezTo>
                  <a:pt x="1930457" y="1020454"/>
                  <a:pt x="1907614" y="1015198"/>
                  <a:pt x="1885580" y="1007853"/>
                </a:cubicBezTo>
                <a:cubicBezTo>
                  <a:pt x="1874563" y="1004181"/>
                  <a:pt x="1862192" y="1003278"/>
                  <a:pt x="1852529" y="996836"/>
                </a:cubicBezTo>
                <a:cubicBezTo>
                  <a:pt x="1841512" y="989491"/>
                  <a:pt x="1831578" y="980180"/>
                  <a:pt x="1819478" y="974802"/>
                </a:cubicBezTo>
                <a:cubicBezTo>
                  <a:pt x="1742405" y="940548"/>
                  <a:pt x="1766457" y="961548"/>
                  <a:pt x="1687276" y="941752"/>
                </a:cubicBezTo>
                <a:cubicBezTo>
                  <a:pt x="1664744" y="936119"/>
                  <a:pt x="1643209" y="927063"/>
                  <a:pt x="1621175" y="919718"/>
                </a:cubicBezTo>
                <a:cubicBezTo>
                  <a:pt x="1610158" y="916046"/>
                  <a:pt x="1599620" y="910343"/>
                  <a:pt x="1588124" y="908701"/>
                </a:cubicBezTo>
                <a:lnTo>
                  <a:pt x="1511006" y="897684"/>
                </a:lnTo>
                <a:cubicBezTo>
                  <a:pt x="1410717" y="864254"/>
                  <a:pt x="1569115" y="915535"/>
                  <a:pt x="1422871" y="875651"/>
                </a:cubicBezTo>
                <a:cubicBezTo>
                  <a:pt x="1400464" y="869540"/>
                  <a:pt x="1378804" y="860962"/>
                  <a:pt x="1356770" y="853617"/>
                </a:cubicBezTo>
                <a:lnTo>
                  <a:pt x="1290669" y="831583"/>
                </a:lnTo>
                <a:cubicBezTo>
                  <a:pt x="1279652" y="827911"/>
                  <a:pt x="1269183" y="821617"/>
                  <a:pt x="1257618" y="820566"/>
                </a:cubicBezTo>
                <a:lnTo>
                  <a:pt x="1136433" y="809549"/>
                </a:lnTo>
                <a:cubicBezTo>
                  <a:pt x="1125416" y="802205"/>
                  <a:pt x="1115225" y="793437"/>
                  <a:pt x="1103382" y="787516"/>
                </a:cubicBezTo>
                <a:cubicBezTo>
                  <a:pt x="1076260" y="773955"/>
                  <a:pt x="1029620" y="769714"/>
                  <a:pt x="1004230" y="765482"/>
                </a:cubicBezTo>
                <a:cubicBezTo>
                  <a:pt x="993213" y="761810"/>
                  <a:pt x="981331" y="760105"/>
                  <a:pt x="971180" y="754465"/>
                </a:cubicBezTo>
                <a:cubicBezTo>
                  <a:pt x="948031" y="741604"/>
                  <a:pt x="930201" y="718771"/>
                  <a:pt x="905078" y="710397"/>
                </a:cubicBezTo>
                <a:lnTo>
                  <a:pt x="838977" y="688364"/>
                </a:lnTo>
                <a:cubicBezTo>
                  <a:pt x="827960" y="684692"/>
                  <a:pt x="817469" y="678629"/>
                  <a:pt x="805927" y="677347"/>
                </a:cubicBezTo>
                <a:lnTo>
                  <a:pt x="706775" y="666330"/>
                </a:lnTo>
                <a:cubicBezTo>
                  <a:pt x="692086" y="658985"/>
                  <a:pt x="676966" y="652444"/>
                  <a:pt x="662707" y="644296"/>
                </a:cubicBezTo>
                <a:cubicBezTo>
                  <a:pt x="651211" y="637727"/>
                  <a:pt x="642502" y="625474"/>
                  <a:pt x="629657" y="622263"/>
                </a:cubicBezTo>
                <a:cubicBezTo>
                  <a:pt x="597396" y="614198"/>
                  <a:pt x="563425" y="615949"/>
                  <a:pt x="530505" y="611246"/>
                </a:cubicBezTo>
                <a:cubicBezTo>
                  <a:pt x="507788" y="608001"/>
                  <a:pt x="455408" y="596085"/>
                  <a:pt x="431353" y="589212"/>
                </a:cubicBezTo>
                <a:cubicBezTo>
                  <a:pt x="420187" y="586022"/>
                  <a:pt x="409319" y="581867"/>
                  <a:pt x="398302" y="578195"/>
                </a:cubicBezTo>
                <a:cubicBezTo>
                  <a:pt x="387285" y="570850"/>
                  <a:pt x="377351" y="561538"/>
                  <a:pt x="365252" y="556161"/>
                </a:cubicBezTo>
                <a:cubicBezTo>
                  <a:pt x="344028" y="546728"/>
                  <a:pt x="321185" y="541472"/>
                  <a:pt x="299151" y="534128"/>
                </a:cubicBezTo>
                <a:cubicBezTo>
                  <a:pt x="288134" y="530456"/>
                  <a:pt x="277366" y="525928"/>
                  <a:pt x="266100" y="523111"/>
                </a:cubicBezTo>
                <a:cubicBezTo>
                  <a:pt x="251411" y="519439"/>
                  <a:pt x="236536" y="516445"/>
                  <a:pt x="222033" y="512094"/>
                </a:cubicBezTo>
                <a:cubicBezTo>
                  <a:pt x="199787" y="505420"/>
                  <a:pt x="177965" y="497405"/>
                  <a:pt x="155931" y="490060"/>
                </a:cubicBezTo>
                <a:cubicBezTo>
                  <a:pt x="144914" y="486388"/>
                  <a:pt x="134268" y="481320"/>
                  <a:pt x="122881" y="479043"/>
                </a:cubicBezTo>
                <a:cubicBezTo>
                  <a:pt x="52949" y="465057"/>
                  <a:pt x="85962" y="472567"/>
                  <a:pt x="23729" y="457010"/>
                </a:cubicBezTo>
                <a:cubicBezTo>
                  <a:pt x="18079" y="440061"/>
                  <a:pt x="0" y="407857"/>
                  <a:pt x="23729" y="390908"/>
                </a:cubicBezTo>
                <a:cubicBezTo>
                  <a:pt x="42628" y="377409"/>
                  <a:pt x="89830" y="368875"/>
                  <a:pt x="89830" y="368875"/>
                </a:cubicBezTo>
                <a:cubicBezTo>
                  <a:pt x="93502" y="354186"/>
                  <a:pt x="94076" y="338350"/>
                  <a:pt x="100847" y="324807"/>
                </a:cubicBezTo>
                <a:cubicBezTo>
                  <a:pt x="112690" y="301121"/>
                  <a:pt x="130226" y="280740"/>
                  <a:pt x="144915" y="258706"/>
                </a:cubicBezTo>
                <a:lnTo>
                  <a:pt x="166948" y="225655"/>
                </a:lnTo>
                <a:lnTo>
                  <a:pt x="211016" y="159554"/>
                </a:lnTo>
                <a:cubicBezTo>
                  <a:pt x="214688" y="148537"/>
                  <a:pt x="216840" y="136891"/>
                  <a:pt x="222033" y="126504"/>
                </a:cubicBezTo>
                <a:cubicBezTo>
                  <a:pt x="237372" y="95825"/>
                  <a:pt x="252750" y="84769"/>
                  <a:pt x="277117" y="60402"/>
                </a:cubicBezTo>
                <a:cubicBezTo>
                  <a:pt x="280789" y="49385"/>
                  <a:pt x="280880" y="36420"/>
                  <a:pt x="288134" y="27352"/>
                </a:cubicBezTo>
                <a:cubicBezTo>
                  <a:pt x="309883" y="166"/>
                  <a:pt x="327010" y="0"/>
                  <a:pt x="354235" y="16335"/>
                </a:cubicBezTo>
                <a:cubicBezTo>
                  <a:pt x="363142" y="21679"/>
                  <a:pt x="383613" y="31025"/>
                  <a:pt x="398302" y="38369"/>
                </a:cubicBezTo>
                <a:close/>
              </a:path>
            </a:pathLst>
          </a:custGeom>
          <a:solidFill>
            <a:srgbClr val="FE021A">
              <a:alpha val="30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Bühne, Licht &amp; Ton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DS-Veranstaltungstechnik GmbH</a:t>
            </a:r>
          </a:p>
          <a:p>
            <a:pPr>
              <a:buNone/>
            </a:pPr>
            <a:r>
              <a:rPr lang="de-DE" dirty="0" smtClean="0"/>
              <a:t>	Amselweg 10</a:t>
            </a:r>
          </a:p>
          <a:p>
            <a:pPr>
              <a:buNone/>
            </a:pPr>
            <a:r>
              <a:rPr lang="de-DE" dirty="0" smtClean="0"/>
              <a:t>	74366 Kirchheim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Ansprechpartner:</a:t>
            </a:r>
          </a:p>
          <a:p>
            <a:pPr>
              <a:buNone/>
            </a:pPr>
            <a:r>
              <a:rPr lang="de-DE" dirty="0" smtClean="0"/>
              <a:t>Dipl. -Kfm. </a:t>
            </a:r>
            <a:r>
              <a:rPr lang="de-DE" dirty="0" err="1" smtClean="0"/>
              <a:t>techn</a:t>
            </a:r>
            <a:r>
              <a:rPr lang="de-DE" dirty="0" smtClean="0"/>
              <a:t>. Michael Fein</a:t>
            </a:r>
          </a:p>
          <a:p>
            <a:pPr>
              <a:buNone/>
            </a:pPr>
            <a:r>
              <a:rPr lang="de-DE" dirty="0" smtClean="0"/>
              <a:t>Mobil: 0172 / 7333347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Verpflegung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Warme Speisen gibt es in der </a:t>
            </a:r>
          </a:p>
          <a:p>
            <a:pPr>
              <a:buNone/>
            </a:pPr>
            <a:r>
              <a:rPr lang="de-DE" dirty="0" smtClean="0"/>
              <a:t>	DRIVE IN Snackbar sowie auf dem Gelände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2-3 große Bars auf dem Gelände versorgen die Besucher mit alkoholischen- sowie alkoholfreien Getränken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Sanitäranlagen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Männer:</a:t>
            </a:r>
          </a:p>
          <a:p>
            <a:pPr>
              <a:buNone/>
            </a:pPr>
            <a:r>
              <a:rPr lang="de-DE" dirty="0" smtClean="0"/>
              <a:t>	14 Toilettenbecken und 21 Urinale</a:t>
            </a:r>
          </a:p>
          <a:p>
            <a:pPr>
              <a:buNone/>
            </a:pPr>
            <a:r>
              <a:rPr lang="de-DE" dirty="0" smtClean="0"/>
              <a:t>	4 Handwaschbecken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Frauen:</a:t>
            </a:r>
          </a:p>
          <a:p>
            <a:pPr>
              <a:buNone/>
            </a:pPr>
            <a:r>
              <a:rPr lang="de-DE" dirty="0" smtClean="0"/>
              <a:t>	28 Toilettenbecken</a:t>
            </a:r>
          </a:p>
          <a:p>
            <a:pPr>
              <a:buNone/>
            </a:pPr>
            <a:r>
              <a:rPr lang="de-DE" dirty="0" smtClean="0"/>
              <a:t>	4 Handwaschbecken</a:t>
            </a:r>
          </a:p>
          <a:p>
            <a:pPr>
              <a:buNone/>
            </a:pPr>
            <a:endParaRPr lang="de-DE" dirty="0" smtClean="0"/>
          </a:p>
          <a:p>
            <a:pPr algn="ctr">
              <a:buNone/>
            </a:pPr>
            <a:r>
              <a:rPr lang="de-DE" sz="2000" dirty="0" smtClean="0"/>
              <a:t>Berechnet nach </a:t>
            </a:r>
            <a:r>
              <a:rPr lang="de-DE" sz="2000" dirty="0" err="1" smtClean="0"/>
              <a:t>Versammlungsstättenverordnung</a:t>
            </a:r>
            <a:r>
              <a:rPr lang="de-DE" sz="2000" dirty="0" smtClean="0"/>
              <a:t> </a:t>
            </a:r>
            <a:r>
              <a:rPr lang="de-DE" sz="2000" dirty="0" err="1" smtClean="0"/>
              <a:t>VStättVO</a:t>
            </a:r>
            <a:r>
              <a:rPr lang="de-DE" sz="2000" dirty="0" smtClean="0"/>
              <a:t> § 12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Sanitätsdienst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b="1" dirty="0" smtClean="0"/>
              <a:t>Deutsches Rotes Kreuz </a:t>
            </a:r>
          </a:p>
          <a:p>
            <a:pPr>
              <a:buNone/>
            </a:pPr>
            <a:r>
              <a:rPr lang="de-DE" b="1" dirty="0" smtClean="0"/>
              <a:t>	Kreisverband Ludwigsburg e. V.</a:t>
            </a:r>
            <a:r>
              <a:rPr lang="de-DE" dirty="0" smtClean="0"/>
              <a:t> </a:t>
            </a:r>
            <a:br>
              <a:rPr lang="de-DE" dirty="0" smtClean="0"/>
            </a:br>
            <a:endParaRPr lang="de-DE" dirty="0" smtClean="0"/>
          </a:p>
          <a:p>
            <a:pPr>
              <a:buNone/>
            </a:pPr>
            <a:r>
              <a:rPr lang="de-DE" dirty="0" smtClean="0"/>
              <a:t>	Alt-Württemberg-Allee 41 </a:t>
            </a:r>
            <a:br>
              <a:rPr lang="de-DE" dirty="0" smtClean="0"/>
            </a:br>
            <a:r>
              <a:rPr lang="de-DE" dirty="0" smtClean="0"/>
              <a:t>71638 Ludwigsburg</a:t>
            </a:r>
          </a:p>
          <a:p>
            <a:pPr>
              <a:buNone/>
            </a:pPr>
            <a:r>
              <a:rPr lang="de-DE" dirty="0" smtClean="0"/>
              <a:t>	Telefon07141-121-0</a:t>
            </a:r>
            <a:br>
              <a:rPr lang="de-DE" dirty="0" smtClean="0"/>
            </a:br>
            <a:r>
              <a:rPr lang="de-DE" dirty="0" smtClean="0"/>
              <a:t>Telefax: 07141/ 121- 222</a:t>
            </a:r>
          </a:p>
          <a:p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Werbung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Öffentliche Plakatanschlagtafeln- und Litfaßsäulen</a:t>
            </a:r>
          </a:p>
          <a:p>
            <a:r>
              <a:rPr lang="de-DE" dirty="0" smtClean="0"/>
              <a:t>Banner (an zugelassenen Stellen)</a:t>
            </a:r>
          </a:p>
          <a:p>
            <a:r>
              <a:rPr lang="de-DE" dirty="0" smtClean="0"/>
              <a:t>Private Schaufenster (mit Einverständnis der Eigentümer)</a:t>
            </a:r>
          </a:p>
          <a:p>
            <a:r>
              <a:rPr lang="de-DE" dirty="0" smtClean="0"/>
              <a:t>Internet ( </a:t>
            </a:r>
            <a:r>
              <a:rPr lang="de-DE" dirty="0" err="1" smtClean="0"/>
              <a:t>Facebook</a:t>
            </a:r>
            <a:r>
              <a:rPr lang="de-DE" dirty="0" smtClean="0"/>
              <a:t>, div. Foren etc.)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Spenden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Pro verkauftes Ticket wird 1,00 € gespendet!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	50 % gehen an öffentliche Einrichtungen der Stadt und die restlichen </a:t>
            </a:r>
          </a:p>
          <a:p>
            <a:pPr>
              <a:buNone/>
            </a:pPr>
            <a:r>
              <a:rPr lang="de-DE" dirty="0" smtClean="0"/>
              <a:t>	50 % gehen an UNICEF Deutschland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Kartenvorverkauf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Online über externe Anbieter wie </a:t>
            </a:r>
            <a:r>
              <a:rPr lang="de-DE" dirty="0" err="1" smtClean="0"/>
              <a:t>eventim.de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Über die eigene Homepage</a:t>
            </a:r>
          </a:p>
          <a:p>
            <a:endParaRPr lang="de-DE" dirty="0" smtClean="0"/>
          </a:p>
          <a:p>
            <a:r>
              <a:rPr lang="de-DE" dirty="0" smtClean="0"/>
              <a:t>Tickets 3 Monate im voraus zu erhalten</a:t>
            </a:r>
          </a:p>
          <a:p>
            <a:endParaRPr lang="de-DE" dirty="0" smtClean="0"/>
          </a:p>
          <a:p>
            <a:pPr algn="ctr">
              <a:buNone/>
            </a:pPr>
            <a:r>
              <a:rPr lang="de-DE" sz="2800" dirty="0" smtClean="0"/>
              <a:t>(Am Veranstaltungstag wird der Kauf von Karten an der Abendkasse möglich sein)</a:t>
            </a:r>
          </a:p>
          <a:p>
            <a:pPr>
              <a:buNone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Datum und Uhrzeit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Sonntag, 03.06.2012 (Prio1)</a:t>
            </a:r>
          </a:p>
          <a:p>
            <a:pPr>
              <a:buNone/>
            </a:pPr>
            <a:r>
              <a:rPr lang="de-DE" dirty="0" smtClean="0"/>
              <a:t>	alternative: 29.07.2012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Beginn:  11.00 Uhr      Ende: 22.00 Uhr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Veranstalter: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sz="2000" dirty="0" smtClean="0"/>
              <a:t>Miguel Pinto</a:t>
            </a:r>
          </a:p>
          <a:p>
            <a:pPr>
              <a:buNone/>
            </a:pPr>
            <a:r>
              <a:rPr lang="de-DE" sz="2400" dirty="0" smtClean="0"/>
              <a:t>      </a:t>
            </a:r>
            <a:r>
              <a:rPr lang="de-DE" sz="1400" dirty="0" smtClean="0"/>
              <a:t>Mittlere Ringstraße 83</a:t>
            </a:r>
          </a:p>
          <a:p>
            <a:pPr>
              <a:buNone/>
            </a:pPr>
            <a:r>
              <a:rPr lang="de-DE" sz="1400" dirty="0" smtClean="0"/>
              <a:t>	 70839 </a:t>
            </a:r>
            <a:r>
              <a:rPr lang="de-DE" sz="1400" dirty="0" err="1" smtClean="0"/>
              <a:t>Gerlingen</a:t>
            </a:r>
            <a:endParaRPr lang="de-DE" sz="1400" dirty="0" smtClean="0"/>
          </a:p>
          <a:p>
            <a:pPr>
              <a:buNone/>
            </a:pPr>
            <a:r>
              <a:rPr lang="de-DE" sz="1400" dirty="0" smtClean="0"/>
              <a:t>	Mobil: 0162 / </a:t>
            </a:r>
            <a:r>
              <a:rPr lang="de-DE" sz="1400" dirty="0" smtClean="0"/>
              <a:t>8039804</a:t>
            </a:r>
          </a:p>
          <a:p>
            <a:pPr>
              <a:buNone/>
            </a:pPr>
            <a:endParaRPr lang="de-DE" sz="1400" dirty="0" smtClean="0"/>
          </a:p>
          <a:p>
            <a:r>
              <a:rPr lang="de-DE" sz="2000" dirty="0" smtClean="0"/>
              <a:t>Marcello </a:t>
            </a:r>
            <a:r>
              <a:rPr lang="de-DE" sz="2000" dirty="0" err="1" smtClean="0"/>
              <a:t>Papantuono</a:t>
            </a:r>
            <a:endParaRPr lang="de-DE" sz="2000" dirty="0" smtClean="0"/>
          </a:p>
          <a:p>
            <a:pPr>
              <a:buNone/>
            </a:pPr>
            <a:r>
              <a:rPr lang="de-DE" dirty="0" smtClean="0"/>
              <a:t>	</a:t>
            </a:r>
            <a:r>
              <a:rPr lang="de-DE" sz="1400" dirty="0" smtClean="0"/>
              <a:t>Tulpenstraße 6</a:t>
            </a:r>
          </a:p>
          <a:p>
            <a:pPr>
              <a:buNone/>
            </a:pPr>
            <a:r>
              <a:rPr lang="de-DE" sz="1400" dirty="0" smtClean="0"/>
              <a:t>	 71254 Ditzingen</a:t>
            </a:r>
          </a:p>
          <a:p>
            <a:pPr>
              <a:buNone/>
            </a:pPr>
            <a:r>
              <a:rPr lang="de-DE" sz="1400" dirty="0" smtClean="0"/>
              <a:t>	 Mobil: 0151 / </a:t>
            </a:r>
            <a:r>
              <a:rPr lang="de-DE" sz="1400" dirty="0" smtClean="0"/>
              <a:t>12431428</a:t>
            </a:r>
          </a:p>
          <a:p>
            <a:pPr>
              <a:buNone/>
            </a:pPr>
            <a:endParaRPr lang="de-DE" sz="1400" dirty="0" smtClean="0"/>
          </a:p>
          <a:p>
            <a:r>
              <a:rPr lang="de-DE" sz="2000" dirty="0" smtClean="0"/>
              <a:t>Darius </a:t>
            </a:r>
            <a:r>
              <a:rPr lang="de-DE" sz="2000" dirty="0" err="1" smtClean="0"/>
              <a:t>Olchawa</a:t>
            </a:r>
            <a:endParaRPr lang="de-DE" sz="2000" dirty="0" smtClean="0"/>
          </a:p>
          <a:p>
            <a:pPr>
              <a:buNone/>
            </a:pPr>
            <a:r>
              <a:rPr lang="de-DE" sz="2000" dirty="0" smtClean="0"/>
              <a:t>	</a:t>
            </a:r>
            <a:r>
              <a:rPr lang="de-DE" sz="1500" dirty="0" smtClean="0"/>
              <a:t>Offenauerstraße 10</a:t>
            </a:r>
          </a:p>
          <a:p>
            <a:pPr>
              <a:buNone/>
            </a:pPr>
            <a:r>
              <a:rPr lang="de-DE" sz="1500" dirty="0" smtClean="0"/>
              <a:t>	</a:t>
            </a:r>
            <a:r>
              <a:rPr lang="de-DE" sz="1500" dirty="0" smtClean="0"/>
              <a:t>70437 Stuttgart</a:t>
            </a:r>
          </a:p>
          <a:p>
            <a:pPr>
              <a:buNone/>
            </a:pPr>
            <a:r>
              <a:rPr lang="de-DE" sz="1500" dirty="0" smtClean="0"/>
              <a:t>	</a:t>
            </a:r>
            <a:r>
              <a:rPr lang="de-DE" sz="1500" dirty="0" smtClean="0"/>
              <a:t>Mobil: 0172 / 8360757</a:t>
            </a:r>
            <a:endParaRPr lang="de-DE" sz="1500" dirty="0" smtClean="0"/>
          </a:p>
          <a:p>
            <a:pPr>
              <a:buNone/>
            </a:pPr>
            <a:r>
              <a:rPr lang="de-DE" sz="2000" dirty="0" smtClean="0"/>
              <a:t>	</a:t>
            </a:r>
          </a:p>
          <a:p>
            <a:endParaRPr lang="de-DE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Veranstaltungsort: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DRIVE IN Autokino </a:t>
            </a:r>
          </a:p>
          <a:p>
            <a:pPr>
              <a:buNone/>
            </a:pPr>
            <a:r>
              <a:rPr lang="de-DE" dirty="0" smtClean="0"/>
              <a:t>	Im Tambour  1</a:t>
            </a:r>
          </a:p>
          <a:p>
            <a:pPr>
              <a:buNone/>
            </a:pPr>
            <a:r>
              <a:rPr lang="de-DE" dirty="0" smtClean="0"/>
              <a:t>	70806 Kornwestheim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05064"/>
            <a:ext cx="5280248" cy="264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Musikdarbietung/Musikrichtung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DJs</a:t>
            </a:r>
            <a:r>
              <a:rPr lang="de-DE" dirty="0" smtClean="0"/>
              <a:t> </a:t>
            </a:r>
          </a:p>
          <a:p>
            <a:pPr>
              <a:buNone/>
            </a:pPr>
            <a:r>
              <a:rPr lang="de-DE" dirty="0" smtClean="0"/>
              <a:t>	</a:t>
            </a:r>
            <a:r>
              <a:rPr lang="de-DE" sz="2800" dirty="0" smtClean="0"/>
              <a:t>nationale, sowie internationale Künstler </a:t>
            </a:r>
          </a:p>
          <a:p>
            <a:pPr>
              <a:buNone/>
            </a:pPr>
            <a:endParaRPr lang="de-DE" sz="2800" dirty="0" smtClean="0"/>
          </a:p>
          <a:p>
            <a:pPr>
              <a:buNone/>
            </a:pPr>
            <a:endParaRPr lang="de-DE" sz="2800" dirty="0" smtClean="0"/>
          </a:p>
          <a:p>
            <a:r>
              <a:rPr lang="de-DE" dirty="0" smtClean="0"/>
              <a:t>Minimal, </a:t>
            </a:r>
            <a:r>
              <a:rPr lang="de-DE" dirty="0" err="1" smtClean="0"/>
              <a:t>Electro</a:t>
            </a:r>
            <a:r>
              <a:rPr lang="de-DE" dirty="0" smtClean="0"/>
              <a:t>, Tech House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Besucherzahl &amp; Jugendschutz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Besucher: </a:t>
            </a:r>
          </a:p>
          <a:p>
            <a:pPr>
              <a:buNone/>
            </a:pPr>
            <a:r>
              <a:rPr lang="de-DE" dirty="0" smtClean="0"/>
              <a:t>	 </a:t>
            </a:r>
            <a:r>
              <a:rPr lang="de-DE" sz="2800" dirty="0" smtClean="0"/>
              <a:t>ca. 3500 Personen im Alter von </a:t>
            </a:r>
            <a:r>
              <a:rPr lang="de-DE" sz="2800" dirty="0" smtClean="0"/>
              <a:t>18</a:t>
            </a:r>
            <a:r>
              <a:rPr lang="de-DE" sz="2800" dirty="0" smtClean="0"/>
              <a:t> </a:t>
            </a:r>
            <a:r>
              <a:rPr lang="de-DE" sz="2800" dirty="0" smtClean="0"/>
              <a:t>– 35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Jugendschutz</a:t>
            </a:r>
          </a:p>
          <a:p>
            <a:pPr>
              <a:buNone/>
            </a:pPr>
            <a:r>
              <a:rPr lang="de-DE" dirty="0" smtClean="0"/>
              <a:t>	</a:t>
            </a:r>
            <a:r>
              <a:rPr lang="de-DE" sz="2800" dirty="0" smtClean="0"/>
              <a:t>Gewährleistet durch Ausweiskontrollen </a:t>
            </a:r>
          </a:p>
          <a:p>
            <a:pPr>
              <a:buNone/>
            </a:pPr>
            <a:r>
              <a:rPr lang="de-DE" sz="2800" dirty="0" smtClean="0"/>
              <a:t>	und Einlassbändchen in diversen Farben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Sicherheitsdienst: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Protecsas</a:t>
            </a:r>
            <a:r>
              <a:rPr lang="de-DE" dirty="0" smtClean="0"/>
              <a:t> S.L., Sicherheit &amp; Service</a:t>
            </a:r>
          </a:p>
          <a:p>
            <a:pPr>
              <a:buNone/>
            </a:pPr>
            <a:r>
              <a:rPr lang="de-DE" dirty="0" smtClean="0"/>
              <a:t>	Inhaber. David </a:t>
            </a:r>
            <a:r>
              <a:rPr lang="de-DE" dirty="0" err="1" smtClean="0"/>
              <a:t>Trnka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	Sicherheitskräfte</a:t>
            </a:r>
          </a:p>
          <a:p>
            <a:pPr>
              <a:buNone/>
            </a:pPr>
            <a:r>
              <a:rPr lang="de-DE" dirty="0" smtClean="0"/>
              <a:t>	pro  100 Besucher / 1 Sicherheitskraft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Insgesamt 40 – 50 Sicherheitskräfte</a:t>
            </a:r>
          </a:p>
          <a:p>
            <a:pPr>
              <a:buNone/>
            </a:pPr>
            <a:r>
              <a:rPr lang="de-DE" dirty="0" smtClean="0"/>
              <a:t>Zusätzlich noch eigene Ordner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Fluchtwege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0" y="1285860"/>
            <a:ext cx="7772400" cy="5069700"/>
          </a:xfrm>
        </p:spPr>
        <p:txBody>
          <a:bodyPr/>
          <a:lstStyle/>
          <a:p>
            <a:r>
              <a:rPr lang="de-DE" dirty="0" smtClean="0"/>
              <a:t>Fluchtwege werden exakt so übernommen wie für das DRIVE IN Autokino bereits vorhanden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767047"/>
            <a:ext cx="5623345" cy="397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Anreisemöglichkeiten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Mit öffentlichen Verkehrsmitteln</a:t>
            </a:r>
          </a:p>
          <a:p>
            <a:r>
              <a:rPr lang="de-DE" dirty="0" err="1" smtClean="0"/>
              <a:t>Shuttlebussen</a:t>
            </a:r>
            <a:endParaRPr lang="de-DE" dirty="0" smtClean="0"/>
          </a:p>
          <a:p>
            <a:r>
              <a:rPr lang="de-DE" dirty="0" smtClean="0"/>
              <a:t>Mit dem eigenen PKW</a:t>
            </a:r>
          </a:p>
          <a:p>
            <a:pPr>
              <a:buNone/>
            </a:pPr>
            <a:r>
              <a:rPr lang="de-DE" dirty="0" smtClean="0"/>
              <a:t>	(B 27- Abfahrt Ludwigsburg-West)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apetus">
  <a:themeElements>
    <a:clrScheme name="Iapetus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Iapetus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apetus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183</Words>
  <Application>Microsoft Office PowerPoint</Application>
  <PresentationFormat>Bildschirmpräsentation (4:3)</PresentationFormat>
  <Paragraphs>113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Iapetus</vt:lpstr>
      <vt:lpstr>Projekt: Open-Air Festival im DriveIN Autokino Kornwestheim</vt:lpstr>
      <vt:lpstr>Datum und Uhrzeit</vt:lpstr>
      <vt:lpstr>Veranstalter: </vt:lpstr>
      <vt:lpstr>Veranstaltungsort:</vt:lpstr>
      <vt:lpstr>Musikdarbietung/Musikrichtung</vt:lpstr>
      <vt:lpstr>Besucherzahl &amp; Jugendschutz</vt:lpstr>
      <vt:lpstr>Sicherheitsdienst:</vt:lpstr>
      <vt:lpstr>Fluchtwege</vt:lpstr>
      <vt:lpstr>Anreisemöglichkeiten</vt:lpstr>
      <vt:lpstr>Parkplätze</vt:lpstr>
      <vt:lpstr>Folie 11</vt:lpstr>
      <vt:lpstr>Bühne, Licht &amp; Ton</vt:lpstr>
      <vt:lpstr>Verpflegung</vt:lpstr>
      <vt:lpstr>Sanitäranlagen</vt:lpstr>
      <vt:lpstr>Sanitätsdienst</vt:lpstr>
      <vt:lpstr>Werbung</vt:lpstr>
      <vt:lpstr>Spenden</vt:lpstr>
      <vt:lpstr>Kartenvorverkauf</vt:lpstr>
    </vt:vector>
  </TitlesOfParts>
  <Company>Gramm-Technik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Gramm-Technik</dc:creator>
  <cp:lastModifiedBy>CelloHania</cp:lastModifiedBy>
  <cp:revision>51</cp:revision>
  <dcterms:created xsi:type="dcterms:W3CDTF">2011-11-15T08:04:12Z</dcterms:created>
  <dcterms:modified xsi:type="dcterms:W3CDTF">2011-12-15T12:12:44Z</dcterms:modified>
</cp:coreProperties>
</file>